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 layout="2pic" frame="frameStyle4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9" autoAdjust="0"/>
    <p:restoredTop sz="94660"/>
  </p:normalViewPr>
  <p:slideViewPr>
    <p:cSldViewPr>
      <p:cViewPr>
        <p:scale>
          <a:sx n="33" d="100"/>
          <a:sy n="33" d="100"/>
        </p:scale>
        <p:origin x="-4104" y="-17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24D92F-2D1D-430F-871A-5BD56C74DCDE}" type="datetimeFigureOut">
              <a:rPr lang="pl-PL" smtClean="0"/>
              <a:t>2023-02-24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68C44D-6D9D-430B-9DB5-78CFC4290622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XBOX ONE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u="sng" dirty="0" smtClean="0">
                <a:solidFill>
                  <a:srgbClr val="00B0F0"/>
                </a:solidFill>
              </a:rPr>
              <a:t>Ferie w bibliotece</a:t>
            </a:r>
          </a:p>
          <a:p>
            <a:r>
              <a:rPr lang="pl-PL" u="sng" dirty="0" smtClean="0">
                <a:solidFill>
                  <a:srgbClr val="00B0F0"/>
                </a:solidFill>
              </a:rPr>
              <a:t>2023</a:t>
            </a:r>
            <a:endParaRPr lang="pl-PL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38691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13_100940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7538"/>
            <a:ext cx="4114800" cy="562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13_112401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079025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14_112725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14_125744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983188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17_133107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17_140500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9466326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17_140522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20_094047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8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wheel spokes="1"/>
      </p:transition>
    </mc:Choice>
    <mc:Fallback xmlns="">
      <p:transition spd="slow" advTm="10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20_102623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457200"/>
            <a:ext cx="404177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21_090917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288045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21_134727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24_101710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799743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230224_120236"/>
          <p:cNvPicPr>
            <a:picLocks noGrp="1" noChangeAspect="1"/>
          </p:cNvPicPr>
          <p:nvPr isPhoto="1"/>
        </p:nvPicPr>
        <p:blipFill>
          <a:blip r:embed="rId2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IMG_20230224_123746"/>
          <p:cNvPicPr>
            <a:picLocks noGrp="1" noChangeAspect="1"/>
          </p:cNvPicPr>
          <p:nvPr isPhoto="1"/>
        </p:nvPicPr>
        <p:blipFill>
          <a:blip r:embed="rId3" cstate="print">
            <a:lum brigh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779000"/>
      </p:ext>
    </p:extLst>
  </p:cSld>
  <p:clrMapOvr>
    <a:masterClrMapping/>
  </p:clrMapOvr>
  <p:transition advTm="10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48</TotalTime>
  <Words>6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Elementarny</vt:lpstr>
      <vt:lpstr>XBOX ONE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XBOX ONE</dc:title>
  <dc:creator>jpawlak</dc:creator>
  <cp:lastModifiedBy>jpawlak</cp:lastModifiedBy>
  <cp:revision>8</cp:revision>
  <dcterms:created xsi:type="dcterms:W3CDTF">2023-02-24T11:51:50Z</dcterms:created>
  <dcterms:modified xsi:type="dcterms:W3CDTF">2023-02-24T12:50:17Z</dcterms:modified>
</cp:coreProperties>
</file>